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9" r:id="rId4"/>
    <p:sldId id="260" r:id="rId5"/>
    <p:sldId id="273" r:id="rId6"/>
    <p:sldId id="261" r:id="rId7"/>
    <p:sldId id="264" r:id="rId8"/>
    <p:sldId id="269" r:id="rId9"/>
    <p:sldId id="270" r:id="rId10"/>
    <p:sldId id="271" r:id="rId11"/>
    <p:sldId id="272" r:id="rId12"/>
    <p:sldId id="262" r:id="rId13"/>
    <p:sldId id="263" r:id="rId14"/>
    <p:sldId id="268" r:id="rId15"/>
    <p:sldId id="265" r:id="rId16"/>
    <p:sldId id="266" r:id="rId17"/>
    <p:sldId id="267" r:id="rId18"/>
    <p:sldId id="274" r:id="rId19"/>
    <p:sldId id="277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51"/>
    <p:restoredTop sz="94665"/>
  </p:normalViewPr>
  <p:slideViewPr>
    <p:cSldViewPr snapToGrid="0">
      <p:cViewPr varScale="1">
        <p:scale>
          <a:sx n="103" d="100"/>
          <a:sy n="103" d="100"/>
        </p:scale>
        <p:origin x="18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BC4C-0ABA-A943-8F61-C4D9868E6841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562A0-BB6A-BE45-89EB-5F0A7FD4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263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BC4C-0ABA-A943-8F61-C4D9868E6841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562A0-BB6A-BE45-89EB-5F0A7FD4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72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BC4C-0ABA-A943-8F61-C4D9868E6841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562A0-BB6A-BE45-89EB-5F0A7FD4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0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BC4C-0ABA-A943-8F61-C4D9868E6841}" type="datetimeFigureOut">
              <a:rPr lang="en-US" smtClean="0"/>
              <a:t>1/9/25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562A0-BB6A-BE45-89EB-5F0A7FD4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531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BC4C-0ABA-A943-8F61-C4D9868E6841}" type="datetimeFigureOut">
              <a:rPr lang="en-US" smtClean="0"/>
              <a:t>1/9/25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562A0-BB6A-BE45-89EB-5F0A7FD4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067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BC4C-0ABA-A943-8F61-C4D9868E6841}" type="datetimeFigureOut">
              <a:rPr lang="en-US" smtClean="0"/>
              <a:t>1/9/25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562A0-BB6A-BE45-89EB-5F0A7FD4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187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BC4C-0ABA-A943-8F61-C4D9868E6841}" type="datetimeFigureOut">
              <a:rPr lang="en-US" smtClean="0"/>
              <a:t>1/9/25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562A0-BB6A-BE45-89EB-5F0A7FD4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34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BC4C-0ABA-A943-8F61-C4D9868E6841}" type="datetimeFigureOut">
              <a:rPr lang="en-US" smtClean="0"/>
              <a:t>1/9/25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562A0-BB6A-BE45-89EB-5F0A7FD4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738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BC4C-0ABA-A943-8F61-C4D9868E6841}" type="datetimeFigureOut">
              <a:rPr lang="en-US" smtClean="0"/>
              <a:t>1/9/25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562A0-BB6A-BE45-89EB-5F0A7FD4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67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BC4C-0ABA-A943-8F61-C4D9868E6841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562A0-BB6A-BE45-89EB-5F0A7FD4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619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BC4C-0ABA-A943-8F61-C4D9868E6841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562A0-BB6A-BE45-89EB-5F0A7FD4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773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3BC4C-0ABA-A943-8F61-C4D9868E6841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562A0-BB6A-BE45-89EB-5F0A7FD41B8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2758D7-8AC0-41AD-2C2F-B509CBF5060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9000"/>
          </a:blip>
          <a:stretch>
            <a:fillRect/>
          </a:stretch>
        </p:blipFill>
        <p:spPr>
          <a:xfrm>
            <a:off x="-5065" y="5254"/>
            <a:ext cx="9149065" cy="689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49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904EB-BEB3-DB6D-377B-3798F9F219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448" y="2065509"/>
            <a:ext cx="7772400" cy="3105793"/>
          </a:xfrm>
        </p:spPr>
        <p:txBody>
          <a:bodyPr>
            <a:normAutofit fontScale="90000"/>
          </a:bodyPr>
          <a:lstStyle/>
          <a:p>
            <a:pPr algn="l"/>
            <a:r>
              <a:rPr lang="en-US" sz="8000" dirty="0">
                <a:latin typeface="Bradley Hand" pitchFamily="2" charset="77"/>
              </a:rPr>
              <a:t>Are</a:t>
            </a:r>
            <a:br>
              <a:rPr lang="en-US" sz="8000" dirty="0">
                <a:latin typeface="Bradley Hand" pitchFamily="2" charset="77"/>
              </a:rPr>
            </a:br>
            <a:r>
              <a:rPr lang="en-US" sz="8000" dirty="0">
                <a:latin typeface="Bradley Hand" pitchFamily="2" charset="77"/>
              </a:rPr>
              <a:t>	You</a:t>
            </a:r>
            <a:br>
              <a:rPr lang="en-US" sz="8000" dirty="0">
                <a:latin typeface="Bradley Hand" pitchFamily="2" charset="77"/>
              </a:rPr>
            </a:br>
            <a:r>
              <a:rPr lang="en-US" sz="8000" dirty="0">
                <a:latin typeface="Bradley Hand" pitchFamily="2" charset="77"/>
              </a:rPr>
              <a:t>		Ready?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9B4372-D120-439F-D525-A0769EFFE7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76881" y="6394665"/>
            <a:ext cx="4948881" cy="463335"/>
          </a:xfrm>
        </p:spPr>
        <p:txBody>
          <a:bodyPr/>
          <a:lstStyle/>
          <a:p>
            <a:r>
              <a:rPr lang="en-US" dirty="0"/>
              <a:t>CCAR January 2025 Tech Rally</a:t>
            </a:r>
          </a:p>
        </p:txBody>
      </p:sp>
    </p:spTree>
    <p:extLst>
      <p:ext uri="{BB962C8B-B14F-4D97-AF65-F5344CB8AC3E}">
        <p14:creationId xmlns:p14="http://schemas.microsoft.com/office/powerpoint/2010/main" val="1537266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FCE3E-1BE7-B07E-0915-50DF0356D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Deployment Scenarios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61BCA-4AE7-B80D-32AA-941FCB376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Individual</a:t>
            </a:r>
          </a:p>
          <a:p>
            <a:r>
              <a:rPr lang="en-US" dirty="0"/>
              <a:t>Shelters</a:t>
            </a:r>
          </a:p>
          <a:p>
            <a:r>
              <a:rPr lang="en-US" dirty="0"/>
              <a:t>Nuclear Power Plant</a:t>
            </a:r>
          </a:p>
          <a:p>
            <a:pPr lvl="1"/>
            <a:r>
              <a:rPr lang="en-US" dirty="0"/>
              <a:t>Exercises</a:t>
            </a:r>
          </a:p>
          <a:p>
            <a:pPr lvl="1"/>
            <a:r>
              <a:rPr lang="en-US" dirty="0"/>
              <a:t>Actual</a:t>
            </a:r>
          </a:p>
          <a:p>
            <a:r>
              <a:rPr lang="en-US" dirty="0"/>
              <a:t>Public Service</a:t>
            </a:r>
          </a:p>
          <a:p>
            <a:pPr lvl="1"/>
            <a:r>
              <a:rPr lang="en-US" dirty="0"/>
              <a:t>Canoe Challenge</a:t>
            </a:r>
          </a:p>
          <a:p>
            <a:pPr lvl="1"/>
            <a:r>
              <a:rPr lang="en-US" dirty="0"/>
              <a:t>French Creek Iron Tour</a:t>
            </a:r>
          </a:p>
        </p:txBody>
      </p:sp>
    </p:spTree>
    <p:extLst>
      <p:ext uri="{BB962C8B-B14F-4D97-AF65-F5344CB8AC3E}">
        <p14:creationId xmlns:p14="http://schemas.microsoft.com/office/powerpoint/2010/main" val="286525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CD8D0-F243-0E41-DC54-68CAEF9B6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Communications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DF739-C604-8036-E2BA-E5EB0D70A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Voice</a:t>
            </a:r>
          </a:p>
          <a:p>
            <a:r>
              <a:rPr lang="en-US" dirty="0"/>
              <a:t>Digital</a:t>
            </a:r>
          </a:p>
          <a:p>
            <a:r>
              <a:rPr lang="en-US" dirty="0"/>
              <a:t>Formal Messages</a:t>
            </a:r>
          </a:p>
        </p:txBody>
      </p:sp>
    </p:spTree>
    <p:extLst>
      <p:ext uri="{BB962C8B-B14F-4D97-AF65-F5344CB8AC3E}">
        <p14:creationId xmlns:p14="http://schemas.microsoft.com/office/powerpoint/2010/main" val="1644543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AD8E9-E85B-6337-467D-EA2563C67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Go-Kits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888FF-147B-92BE-6959-44159DE52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it?</a:t>
            </a:r>
          </a:p>
          <a:p>
            <a:r>
              <a:rPr lang="en-US" dirty="0"/>
              <a:t>What should it contain?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56E41C-88FB-BEA0-BE32-7C55A0012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332" y="597091"/>
            <a:ext cx="1749970" cy="13124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7B59FD-B0FB-F86E-0A03-717C0D743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88" y="4193988"/>
            <a:ext cx="1654144" cy="22055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6C30CA-F95A-C33D-C642-BCF50D15E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743" y="4557319"/>
            <a:ext cx="2752993" cy="20647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A78A2E-E31F-E111-8E71-C47032D73F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1771" y="235936"/>
            <a:ext cx="1497605" cy="20347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0EB018-68AD-AA8A-D227-2221475C54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8033" y="2786344"/>
            <a:ext cx="2271343" cy="17035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2106BC1-273A-C3E3-1156-F358AB931D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8837" y="4180228"/>
            <a:ext cx="2008329" cy="267777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9299065-0F1C-2402-4B0C-DC561AE9DC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1666" y="728337"/>
            <a:ext cx="1879536" cy="267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85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3E60D-FCA5-4D1A-C1B7-FB3859534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007A39-D8A1-F988-05F8-5EA448A6A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027" y="42389"/>
            <a:ext cx="4752546" cy="677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042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1CE3E-A03C-8CBB-AA7D-22EC0625F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Go-Kit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022A8-4613-201E-D1A7-977AD4CD2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Deployment Length</a:t>
            </a:r>
          </a:p>
          <a:p>
            <a:pPr lvl="1"/>
            <a:r>
              <a:rPr lang="en-US" dirty="0"/>
              <a:t>12/24/48+ Hours</a:t>
            </a:r>
          </a:p>
          <a:p>
            <a:r>
              <a:rPr lang="en-US" dirty="0"/>
              <a:t>Voice only</a:t>
            </a:r>
          </a:p>
          <a:p>
            <a:r>
              <a:rPr lang="en-US" dirty="0"/>
              <a:t>Voice &amp; Digital</a:t>
            </a:r>
          </a:p>
        </p:txBody>
      </p:sp>
    </p:spTree>
    <p:extLst>
      <p:ext uri="{BB962C8B-B14F-4D97-AF65-F5344CB8AC3E}">
        <p14:creationId xmlns:p14="http://schemas.microsoft.com/office/powerpoint/2010/main" val="419791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ED04-9CD4-02E4-1B35-3B065BC00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4DAE9-8E4C-ACBF-743C-53CBCB7F6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Portable/Mobile</a:t>
            </a:r>
          </a:p>
          <a:p>
            <a:pPr lvl="1"/>
            <a:r>
              <a:rPr lang="en-US" dirty="0"/>
              <a:t>Recommendations</a:t>
            </a:r>
          </a:p>
          <a:p>
            <a:r>
              <a:rPr lang="en-US" dirty="0"/>
              <a:t>Handheld</a:t>
            </a:r>
          </a:p>
          <a:p>
            <a:pPr lvl="1"/>
            <a:r>
              <a:rPr lang="en-US" dirty="0"/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788038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AE76-7BBD-FD2D-CC8A-4415B50D8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Radios – Portable/Mobile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93785-7576-AE8C-0D9E-BC8FF0686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Higher power</a:t>
            </a:r>
          </a:p>
          <a:p>
            <a:pPr lvl="1"/>
            <a:r>
              <a:rPr lang="en-US" dirty="0"/>
              <a:t>25 watt+</a:t>
            </a:r>
          </a:p>
          <a:p>
            <a:r>
              <a:rPr lang="en-US" dirty="0"/>
              <a:t>External 12VDC powered</a:t>
            </a:r>
          </a:p>
          <a:p>
            <a:r>
              <a:rPr lang="en-US" dirty="0"/>
              <a:t>Dual-band</a:t>
            </a:r>
          </a:p>
          <a:p>
            <a:r>
              <a:rPr lang="en-US" dirty="0"/>
              <a:t>External antenna</a:t>
            </a:r>
          </a:p>
          <a:p>
            <a:r>
              <a:rPr lang="en-US" dirty="0"/>
              <a:t>Best for data modes</a:t>
            </a:r>
          </a:p>
          <a:p>
            <a:pPr lvl="1"/>
            <a:r>
              <a:rPr lang="en-US" dirty="0"/>
              <a:t>NBEMS</a:t>
            </a:r>
          </a:p>
          <a:p>
            <a:pPr lvl="1"/>
            <a:r>
              <a:rPr lang="en-US" dirty="0"/>
              <a:t>VARA/</a:t>
            </a:r>
            <a:r>
              <a:rPr lang="en-US" dirty="0" err="1"/>
              <a:t>Winlink</a:t>
            </a:r>
            <a:endParaRPr lang="en-US" dirty="0"/>
          </a:p>
          <a:p>
            <a:r>
              <a:rPr lang="en-US" dirty="0"/>
              <a:t>Data connector highly recommended</a:t>
            </a:r>
          </a:p>
          <a:p>
            <a:pPr lvl="1"/>
            <a:r>
              <a:rPr lang="en-US" dirty="0"/>
              <a:t>Dual-band operation simultaneously recommended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595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E2852-612C-AA6D-7355-C2F2C9954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Portable/Mobile Radio -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5B29A-0FCF-43AF-B947-29481A633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Mainstream suppliers best</a:t>
            </a:r>
          </a:p>
          <a:p>
            <a:r>
              <a:rPr lang="en-US" dirty="0"/>
              <a:t>Older</a:t>
            </a:r>
          </a:p>
          <a:p>
            <a:pPr lvl="1"/>
            <a:r>
              <a:rPr lang="en-US" dirty="0"/>
              <a:t>Kenwood TM-V71A</a:t>
            </a:r>
          </a:p>
          <a:p>
            <a:pPr lvl="1"/>
            <a:r>
              <a:rPr lang="en-US" dirty="0" err="1"/>
              <a:t>Icom</a:t>
            </a:r>
            <a:r>
              <a:rPr lang="en-US" dirty="0"/>
              <a:t> IC-2720H</a:t>
            </a:r>
          </a:p>
          <a:p>
            <a:r>
              <a:rPr lang="en-US" dirty="0"/>
              <a:t>Newer</a:t>
            </a:r>
          </a:p>
          <a:p>
            <a:pPr lvl="1"/>
            <a:r>
              <a:rPr lang="en-US" dirty="0" err="1"/>
              <a:t>Yaesu</a:t>
            </a:r>
            <a:endParaRPr lang="en-US" dirty="0"/>
          </a:p>
          <a:p>
            <a:pPr lvl="2"/>
            <a:r>
              <a:rPr lang="en-US" dirty="0"/>
              <a:t>FTM-600R (~$280)</a:t>
            </a:r>
          </a:p>
          <a:p>
            <a:pPr lvl="2"/>
            <a:r>
              <a:rPr lang="en-US" dirty="0"/>
              <a:t>FTM-150R (~$380)</a:t>
            </a:r>
          </a:p>
          <a:p>
            <a:pPr lvl="2"/>
            <a:endParaRPr lang="en-US" dirty="0"/>
          </a:p>
          <a:p>
            <a:pPr lvl="1"/>
            <a:r>
              <a:rPr lang="en-US" dirty="0" err="1"/>
              <a:t>Alinco</a:t>
            </a:r>
            <a:r>
              <a:rPr lang="en-US" dirty="0"/>
              <a:t> DR-735T (~$340)</a:t>
            </a:r>
          </a:p>
          <a:p>
            <a:r>
              <a:rPr lang="en-US" dirty="0"/>
              <a:t>Headset beneficial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313D2D-40A9-AA6F-1835-8A361AEC2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595" y="5349908"/>
            <a:ext cx="1297131" cy="7895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D25C67-1C61-8872-F610-A6C26882B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820" y="2486375"/>
            <a:ext cx="1297131" cy="7941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DDE3EC-E695-B77B-FDBE-19F85686A8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5386" y="3280490"/>
            <a:ext cx="1403097" cy="6487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D989A7-C794-1424-6F76-E251F90B55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5385" y="4618358"/>
            <a:ext cx="1185920" cy="7399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77F262-EBBC-9E38-0401-9C93F290C9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635" y="4105156"/>
            <a:ext cx="1185920" cy="8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098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9E3B6-EF1A-7CCC-29AE-3866F2174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Radios - Handheld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BF6E8-1EDF-3BEE-41E8-3A210621F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Lower power</a:t>
            </a:r>
          </a:p>
          <a:p>
            <a:pPr lvl="1"/>
            <a:r>
              <a:rPr lang="en-US" dirty="0"/>
              <a:t>Typically 5 watts</a:t>
            </a:r>
          </a:p>
          <a:p>
            <a:r>
              <a:rPr lang="en-US" dirty="0"/>
              <a:t>Internal battery powered</a:t>
            </a:r>
          </a:p>
          <a:p>
            <a:r>
              <a:rPr lang="en-US" dirty="0"/>
              <a:t>Antenna mounted on radio</a:t>
            </a:r>
          </a:p>
          <a:p>
            <a:r>
              <a:rPr lang="en-US" dirty="0"/>
              <a:t>Great for quick deployment</a:t>
            </a:r>
          </a:p>
          <a:p>
            <a:r>
              <a:rPr lang="en-US" dirty="0"/>
              <a:t>Not well suited for data modes</a:t>
            </a:r>
          </a:p>
          <a:p>
            <a:pPr lvl="1"/>
            <a:r>
              <a:rPr lang="en-US" dirty="0"/>
              <a:t>Suggest only as backup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334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66A7-B5B0-C46B-0D72-BC6D14D94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Handheld Radios -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9B5A3-0BC4-AA30-9F7A-E21E8BDA8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Mainstream suppliers best</a:t>
            </a:r>
          </a:p>
          <a:p>
            <a:pPr lvl="1"/>
            <a:r>
              <a:rPr lang="en-US" dirty="0" err="1"/>
              <a:t>Icom</a:t>
            </a:r>
            <a:endParaRPr lang="en-US" dirty="0"/>
          </a:p>
          <a:p>
            <a:pPr lvl="1"/>
            <a:r>
              <a:rPr lang="en-US" dirty="0"/>
              <a:t>Kenwood</a:t>
            </a:r>
          </a:p>
          <a:p>
            <a:pPr lvl="1"/>
            <a:r>
              <a:rPr lang="en-US" dirty="0" err="1"/>
              <a:t>Yaesu</a:t>
            </a:r>
            <a:endParaRPr lang="en-US" dirty="0"/>
          </a:p>
          <a:p>
            <a:r>
              <a:rPr lang="en-US" dirty="0"/>
              <a:t>Should have extra batteries</a:t>
            </a:r>
          </a:p>
          <a:p>
            <a:pPr lvl="1"/>
            <a:r>
              <a:rPr lang="en-US" dirty="0"/>
              <a:t>“AA” module nice</a:t>
            </a:r>
          </a:p>
          <a:p>
            <a:r>
              <a:rPr lang="en-US" dirty="0"/>
              <a:t>Speaker/microphone</a:t>
            </a:r>
          </a:p>
          <a:p>
            <a:pPr lvl="1"/>
            <a:r>
              <a:rPr lang="en-US" dirty="0"/>
              <a:t>Earbud beneficial</a:t>
            </a:r>
          </a:p>
        </p:txBody>
      </p:sp>
    </p:spTree>
    <p:extLst>
      <p:ext uri="{BB962C8B-B14F-4D97-AF65-F5344CB8AC3E}">
        <p14:creationId xmlns:p14="http://schemas.microsoft.com/office/powerpoint/2010/main" val="247237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0026C-64D6-94EB-43BF-C1052074E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E8361-74EB-D04F-4BF6-57BC5C6CB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A.C.</a:t>
            </a:r>
          </a:p>
          <a:p>
            <a:r>
              <a:rPr lang="en-US" dirty="0"/>
              <a:t>Battery</a:t>
            </a:r>
          </a:p>
          <a:p>
            <a:pPr lvl="1"/>
            <a:r>
              <a:rPr lang="en-US" dirty="0"/>
              <a:t>Rig</a:t>
            </a:r>
          </a:p>
          <a:p>
            <a:pPr lvl="2"/>
            <a:r>
              <a:rPr lang="en-US" dirty="0"/>
              <a:t>Mobile</a:t>
            </a:r>
          </a:p>
          <a:p>
            <a:pPr lvl="2"/>
            <a:r>
              <a:rPr lang="en-US" dirty="0"/>
              <a:t>Handheld</a:t>
            </a:r>
          </a:p>
          <a:p>
            <a:pPr lvl="1"/>
            <a:r>
              <a:rPr lang="en-US" dirty="0"/>
              <a:t>Computer</a:t>
            </a:r>
          </a:p>
          <a:p>
            <a:pPr lvl="1"/>
            <a:r>
              <a:rPr lang="en-US" dirty="0"/>
              <a:t>Accessories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290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12EC7-69A0-AEBC-F289-3F6B909B2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Antennas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C96F3-04D6-DD03-A6B3-11703DB19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Already in place</a:t>
            </a:r>
          </a:p>
          <a:p>
            <a:r>
              <a:rPr lang="en-US" dirty="0"/>
              <a:t>Bring your own</a:t>
            </a:r>
          </a:p>
          <a:p>
            <a:pPr lvl="1"/>
            <a:r>
              <a:rPr lang="en-US" dirty="0"/>
              <a:t>Magnetic mount</a:t>
            </a:r>
          </a:p>
          <a:p>
            <a:pPr lvl="2"/>
            <a:r>
              <a:rPr lang="en-US" dirty="0"/>
              <a:t>Ground plane</a:t>
            </a:r>
          </a:p>
          <a:p>
            <a:pPr lvl="1"/>
            <a:r>
              <a:rPr lang="en-US" dirty="0"/>
              <a:t>J-Pole</a:t>
            </a:r>
          </a:p>
        </p:txBody>
      </p:sp>
    </p:spTree>
    <p:extLst>
      <p:ext uri="{BB962C8B-B14F-4D97-AF65-F5344CB8AC3E}">
        <p14:creationId xmlns:p14="http://schemas.microsoft.com/office/powerpoint/2010/main" val="4171481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D8EDD-B9FD-ECBA-0089-508561F37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76F9E-02D7-4687-B2F0-025DC92FC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Forms</a:t>
            </a:r>
          </a:p>
          <a:p>
            <a:r>
              <a:rPr lang="en-US" dirty="0"/>
              <a:t>Paper &amp; Pencil</a:t>
            </a:r>
          </a:p>
          <a:p>
            <a:r>
              <a:rPr lang="en-US" dirty="0"/>
              <a:t>Badge</a:t>
            </a:r>
          </a:p>
          <a:p>
            <a:r>
              <a:rPr lang="en-US" dirty="0"/>
              <a:t>Laptop</a:t>
            </a:r>
          </a:p>
          <a:p>
            <a:pPr lvl="1"/>
            <a:r>
              <a:rPr lang="en-US" dirty="0"/>
              <a:t>Power, cables, etc.</a:t>
            </a:r>
          </a:p>
        </p:txBody>
      </p:sp>
    </p:spTree>
    <p:extLst>
      <p:ext uri="{BB962C8B-B14F-4D97-AF65-F5344CB8AC3E}">
        <p14:creationId xmlns:p14="http://schemas.microsoft.com/office/powerpoint/2010/main" val="3882575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E5293-4041-27B3-B814-47729DCF4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D8B88-736F-251C-F0F1-5FE2783016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Communicate</a:t>
            </a:r>
          </a:p>
          <a:p>
            <a:r>
              <a:rPr lang="en-US" dirty="0"/>
              <a:t>Communicate</a:t>
            </a:r>
          </a:p>
          <a:p>
            <a:r>
              <a:rPr lang="en-US" dirty="0"/>
              <a:t>Communicate</a:t>
            </a:r>
          </a:p>
        </p:txBody>
      </p:sp>
    </p:spTree>
    <p:extLst>
      <p:ext uri="{BB962C8B-B14F-4D97-AF65-F5344CB8AC3E}">
        <p14:creationId xmlns:p14="http://schemas.microsoft.com/office/powerpoint/2010/main" val="1362978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BC548-B8C7-1285-3A94-DCEEFF857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BA905-51E5-E18F-E450-9408F4CD1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 care of your family and yourself first!</a:t>
            </a:r>
          </a:p>
        </p:txBody>
      </p:sp>
    </p:spTree>
    <p:extLst>
      <p:ext uri="{BB962C8B-B14F-4D97-AF65-F5344CB8AC3E}">
        <p14:creationId xmlns:p14="http://schemas.microsoft.com/office/powerpoint/2010/main" val="3202875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3EA4F-780D-0218-5366-45BD13764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Miscellaneous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AF851-BAB9-958F-0747-872E1F953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Weather Stations</a:t>
            </a:r>
          </a:p>
          <a:p>
            <a:r>
              <a:rPr lang="en-US" dirty="0" err="1"/>
              <a:t>Skywarn</a:t>
            </a:r>
            <a:r>
              <a:rPr lang="en-US" dirty="0"/>
              <a:t> reporting</a:t>
            </a:r>
          </a:p>
          <a:p>
            <a:r>
              <a:rPr lang="en-US" dirty="0"/>
              <a:t>Home preparedness</a:t>
            </a:r>
          </a:p>
          <a:p>
            <a:pPr lvl="1"/>
            <a:r>
              <a:rPr lang="en-US" dirty="0"/>
              <a:t>Emergency Power</a:t>
            </a:r>
          </a:p>
          <a:p>
            <a:pPr lvl="1"/>
            <a:r>
              <a:rPr lang="en-US" dirty="0"/>
              <a:t>Food/water</a:t>
            </a:r>
          </a:p>
          <a:p>
            <a:pPr lvl="1"/>
            <a:r>
              <a:rPr lang="en-US" dirty="0"/>
              <a:t>Radios/antennas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606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BEE1-B9DB-40BA-78D6-A9F5E015A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and Tell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369F05-6ED3-B402-9F2A-46855FF64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62" y="1434930"/>
            <a:ext cx="8872150" cy="499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71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BEE1-B9DB-40BA-78D6-A9F5E015A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and Tell</a:t>
            </a:r>
          </a:p>
        </p:txBody>
      </p:sp>
    </p:spTree>
    <p:extLst>
      <p:ext uri="{BB962C8B-B14F-4D97-AF65-F5344CB8AC3E}">
        <p14:creationId xmlns:p14="http://schemas.microsoft.com/office/powerpoint/2010/main" val="995874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879F3-FC8B-ADA5-064B-AE1CFB882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A693B-3D6B-0131-5542-7DE04B235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2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220BB-A8E9-ADC4-D59A-660B5178D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17933"/>
            <a:ext cx="7886700" cy="61106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Knack</a:t>
            </a:r>
          </a:p>
        </p:txBody>
      </p:sp>
      <p:pic>
        <p:nvPicPr>
          <p:cNvPr id="6" name="Dilbert   The Knack.mp4">
            <a:hlinkClick r:id="" action="ppaction://media"/>
            <a:extLst>
              <a:ext uri="{FF2B5EF4-FFF2-40B4-BE49-F238E27FC236}">
                <a16:creationId xmlns:a16="http://schemas.microsoft.com/office/drawing/2014/main" id="{9A45EB5A-EC49-2849-8127-0B498ABE16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3951" y="518986"/>
            <a:ext cx="8632911" cy="593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79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1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121</TotalTime>
  <Words>259</Words>
  <Application>Microsoft Macintosh PowerPoint</Application>
  <PresentationFormat>On-screen Show (4:3)</PresentationFormat>
  <Paragraphs>105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Bradley Hand</vt:lpstr>
      <vt:lpstr>Calibri</vt:lpstr>
      <vt:lpstr>Calibri Light</vt:lpstr>
      <vt:lpstr>Office Theme</vt:lpstr>
      <vt:lpstr>Are  You   Ready?</vt:lpstr>
      <vt:lpstr>Deployment Scenarios</vt:lpstr>
      <vt:lpstr>Communications Needs</vt:lpstr>
      <vt:lpstr>Go-Kits</vt:lpstr>
      <vt:lpstr>PowerPoint Presentation</vt:lpstr>
      <vt:lpstr>Go-Kit Types</vt:lpstr>
      <vt:lpstr>Radios</vt:lpstr>
      <vt:lpstr>Radios – Portable/Mobile</vt:lpstr>
      <vt:lpstr>Portable/Mobile Radio - Recommendations</vt:lpstr>
      <vt:lpstr>Radios - Handheld</vt:lpstr>
      <vt:lpstr>Handheld Radios - Recommendations</vt:lpstr>
      <vt:lpstr>Power Sources</vt:lpstr>
      <vt:lpstr>Antennas</vt:lpstr>
      <vt:lpstr>Other Items</vt:lpstr>
      <vt:lpstr>Responsibilities</vt:lpstr>
      <vt:lpstr>Safety</vt:lpstr>
      <vt:lpstr>Miscellaneous</vt:lpstr>
      <vt:lpstr>Show and Tell</vt:lpstr>
      <vt:lpstr>Show and Tell</vt:lpstr>
      <vt:lpstr>Questions?</vt:lpstr>
      <vt:lpstr>The Knack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You Ready?</dc:title>
  <dc:creator>Jim Harris</dc:creator>
  <cp:lastModifiedBy>Jim Harris</cp:lastModifiedBy>
  <cp:revision>24</cp:revision>
  <dcterms:created xsi:type="dcterms:W3CDTF">2025-01-03T12:16:13Z</dcterms:created>
  <dcterms:modified xsi:type="dcterms:W3CDTF">2025-01-09T22:58:36Z</dcterms:modified>
</cp:coreProperties>
</file>